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7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99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126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318D-4C28-432B-AEB9-F8A2D61FA5A9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4DA63-E678-454C-A055-02F19C8AB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393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318D-4C28-432B-AEB9-F8A2D61FA5A9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4DA63-E678-454C-A055-02F19C8AB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269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318D-4C28-432B-AEB9-F8A2D61FA5A9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4DA63-E678-454C-A055-02F19C8AB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550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318D-4C28-432B-AEB9-F8A2D61FA5A9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4DA63-E678-454C-A055-02F19C8AB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065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318D-4C28-432B-AEB9-F8A2D61FA5A9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4DA63-E678-454C-A055-02F19C8AB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652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318D-4C28-432B-AEB9-F8A2D61FA5A9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4DA63-E678-454C-A055-02F19C8AB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19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318D-4C28-432B-AEB9-F8A2D61FA5A9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4DA63-E678-454C-A055-02F19C8AB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780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318D-4C28-432B-AEB9-F8A2D61FA5A9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4DA63-E678-454C-A055-02F19C8AB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71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318D-4C28-432B-AEB9-F8A2D61FA5A9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4DA63-E678-454C-A055-02F19C8AB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449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318D-4C28-432B-AEB9-F8A2D61FA5A9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4DA63-E678-454C-A055-02F19C8AB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264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318D-4C28-432B-AEB9-F8A2D61FA5A9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4DA63-E678-454C-A055-02F19C8AB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288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5318D-4C28-432B-AEB9-F8A2D61FA5A9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4DA63-E678-454C-A055-02F19C8AB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467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hyperlink" Target="mailto:info@paws4passengers.org" TargetMode="External"/><Relationship Id="rId7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972" y="212256"/>
            <a:ext cx="11655380" cy="1178662"/>
          </a:xfr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Monotype Corsiva" panose="03010101010201010101" pitchFamily="66" charset="0"/>
              </a:rPr>
              <a:t>Paws 4 Passengers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675" y="303112"/>
            <a:ext cx="1270000" cy="99695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7679" y="1536879"/>
            <a:ext cx="11659673" cy="5142963"/>
          </a:xfrm>
        </p:spPr>
        <p:txBody>
          <a:bodyPr anchor="ctr">
            <a:normAutofit fontScale="85000" lnSpcReduction="20000"/>
          </a:bodyPr>
          <a:lstStyle/>
          <a:p>
            <a:endParaRPr lang="en-US" dirty="0"/>
          </a:p>
          <a:p>
            <a:endParaRPr lang="en-US" dirty="0"/>
          </a:p>
          <a:p>
            <a:pPr algn="l"/>
            <a:endParaRPr lang="en-US" dirty="0"/>
          </a:p>
          <a:p>
            <a:pPr algn="l"/>
            <a:endParaRPr lang="en-US" sz="3200" b="1" dirty="0">
              <a:solidFill>
                <a:srgbClr val="FF0000"/>
              </a:solidFill>
              <a:latin typeface="Monotype Corsiva" panose="03010101010201010101" pitchFamily="66" charset="0"/>
              <a:cs typeface="MV Boli" panose="02000500030200090000" pitchFamily="2" charset="0"/>
            </a:endParaRPr>
          </a:p>
          <a:p>
            <a:pPr algn="l"/>
            <a:r>
              <a:rPr lang="en-US" sz="3200" b="1" dirty="0">
                <a:solidFill>
                  <a:srgbClr val="FF0000"/>
                </a:solidFill>
                <a:latin typeface="Monotype Corsiva" panose="03010101010201010101" pitchFamily="66" charset="0"/>
                <a:cs typeface="MV Boli" panose="02000500030200090000" pitchFamily="2" charset="0"/>
              </a:rPr>
              <a:t>               </a:t>
            </a:r>
            <a:r>
              <a:rPr lang="en-US" sz="3200" b="1" dirty="0">
                <a:solidFill>
                  <a:srgbClr val="FF0000"/>
                </a:solidFill>
                <a:latin typeface="+mj-lt"/>
                <a:cs typeface="MV Boli" panose="02000500030200090000" pitchFamily="2" charset="0"/>
              </a:rPr>
              <a:t>Paws 4 Passengers</a:t>
            </a:r>
            <a:r>
              <a:rPr lang="en-US" sz="2000" b="1" dirty="0">
                <a:solidFill>
                  <a:srgbClr val="FF0000"/>
                </a:solidFill>
                <a:latin typeface="+mj-lt"/>
                <a:cs typeface="MV Boli" panose="02000500030200090000" pitchFamily="2" charset="0"/>
              </a:rPr>
              <a:t> </a:t>
            </a:r>
            <a:r>
              <a:rPr lang="en-US" sz="2000" b="1" dirty="0">
                <a:latin typeface="+mj-lt"/>
                <a:cs typeface="MV Boli" panose="02000500030200090000" pitchFamily="2" charset="0"/>
              </a:rPr>
              <a:t>is celebrating our </a:t>
            </a:r>
            <a:r>
              <a:rPr lang="en-US" sz="3200" b="1" dirty="0">
                <a:solidFill>
                  <a:srgbClr val="892789"/>
                </a:solidFill>
                <a:latin typeface="+mj-lt"/>
                <a:cs typeface="MV Boli" panose="02000500030200090000" pitchFamily="2" charset="0"/>
              </a:rPr>
              <a:t>3rd Birthday</a:t>
            </a:r>
            <a:r>
              <a:rPr lang="en-US" sz="3200" b="1" dirty="0">
                <a:solidFill>
                  <a:srgbClr val="00B050"/>
                </a:solidFill>
                <a:latin typeface="+mj-lt"/>
                <a:cs typeface="MV Boli" panose="02000500030200090000" pitchFamily="2" charset="0"/>
              </a:rPr>
              <a:t> </a:t>
            </a:r>
            <a:r>
              <a:rPr lang="en-US" sz="1900" b="1" dirty="0">
                <a:latin typeface="+mj-lt"/>
                <a:cs typeface="MV Boli" panose="02000500030200090000" pitchFamily="2" charset="0"/>
              </a:rPr>
              <a:t>with</a:t>
            </a:r>
            <a:r>
              <a:rPr lang="en-US" sz="3200" b="1" dirty="0">
                <a:solidFill>
                  <a:srgbClr val="00B050"/>
                </a:solidFill>
                <a:latin typeface="+mj-lt"/>
                <a:cs typeface="MV Boli" panose="02000500030200090000" pitchFamily="2" charset="0"/>
              </a:rPr>
              <a:t> Dinner</a:t>
            </a:r>
            <a:r>
              <a:rPr lang="en-US" b="1" dirty="0">
                <a:latin typeface="+mj-lt"/>
                <a:cs typeface="MV Boli" panose="02000500030200090000" pitchFamily="2" charset="0"/>
              </a:rPr>
              <a:t>!  </a:t>
            </a:r>
            <a:r>
              <a:rPr lang="en-US" sz="1800" b="1" dirty="0">
                <a:latin typeface="+mj-lt"/>
                <a:cs typeface="MV Boli" panose="02000500030200090000" pitchFamily="2" charset="0"/>
              </a:rPr>
              <a:t>Please join us in the </a:t>
            </a:r>
            <a:r>
              <a:rPr lang="en-US" b="1" dirty="0">
                <a:solidFill>
                  <a:srgbClr val="00B0F0"/>
                </a:solidFill>
                <a:latin typeface="+mj-lt"/>
                <a:cs typeface="MV Boli" panose="02000500030200090000" pitchFamily="2" charset="0"/>
              </a:rPr>
              <a:t>FUN</a:t>
            </a:r>
            <a:r>
              <a:rPr lang="en-US" b="1" dirty="0">
                <a:latin typeface="+mj-lt"/>
                <a:cs typeface="MV Boli" panose="02000500030200090000" pitchFamily="2" charset="0"/>
              </a:rPr>
              <a:t>!</a:t>
            </a:r>
          </a:p>
          <a:p>
            <a:r>
              <a:rPr lang="en-US" b="1" dirty="0">
                <a:latin typeface="+mj-lt"/>
                <a:cs typeface="MV Boli" panose="02000500030200090000" pitchFamily="2" charset="0"/>
              </a:rPr>
              <a:t>Wednesday, November 2, 2016 * Doors open at 5:30 PM</a:t>
            </a:r>
          </a:p>
          <a:p>
            <a:r>
              <a:rPr lang="en-US" b="1" dirty="0">
                <a:latin typeface="+mj-lt"/>
                <a:cs typeface="MV Boli" panose="02000500030200090000" pitchFamily="2" charset="0"/>
              </a:rPr>
              <a:t>The Grove, 95 Foothill Road, Reno, NV 89511 </a:t>
            </a:r>
          </a:p>
          <a:p>
            <a:r>
              <a:rPr lang="en-US" sz="1600" b="1" dirty="0">
                <a:latin typeface="+mj-lt"/>
                <a:cs typeface="MV Boli" panose="02000500030200090000" pitchFamily="2" charset="0"/>
              </a:rPr>
              <a:t>Business Casual / Live Music / Fabulous Raffle Prizes and Silent Auction Items………you could go home with 2 round trip                    tickets on Southwest Airlines!</a:t>
            </a:r>
          </a:p>
          <a:p>
            <a:endParaRPr lang="en-US" sz="1600" b="1" dirty="0">
              <a:latin typeface="Monotype Corsiva" panose="03010101010201010101" pitchFamily="66" charset="0"/>
              <a:cs typeface="MV Boli" panose="02000500030200090000" pitchFamily="2" charset="0"/>
            </a:endParaRPr>
          </a:p>
          <a:p>
            <a:r>
              <a:rPr lang="en-US" sz="1600" b="1" dirty="0">
                <a:latin typeface="+mj-lt"/>
                <a:cs typeface="MV Boli" panose="02000500030200090000" pitchFamily="2" charset="0"/>
              </a:rPr>
              <a:t>Paws 4 Passengers is a 501c3 Nevada Corporation so your donations are Tax Deductible.</a:t>
            </a:r>
          </a:p>
          <a:p>
            <a:r>
              <a:rPr lang="en-US" sz="1600" b="1" u="sng" dirty="0">
                <a:latin typeface="+mj-lt"/>
                <a:cs typeface="MV Boli" panose="02000500030200090000" pitchFamily="2" charset="0"/>
              </a:rPr>
              <a:t>Tickets</a:t>
            </a:r>
            <a:r>
              <a:rPr lang="en-US" sz="1600" b="1" dirty="0">
                <a:latin typeface="+mj-lt"/>
                <a:cs typeface="MV Boli" panose="02000500030200090000" pitchFamily="2" charset="0"/>
              </a:rPr>
              <a:t>:  $70 per person or $500 per table (8) – a savings of $60!!!</a:t>
            </a:r>
          </a:p>
          <a:p>
            <a:endParaRPr lang="en-US" sz="1600" b="1" dirty="0">
              <a:latin typeface="+mj-lt"/>
              <a:cs typeface="MV Boli" panose="02000500030200090000" pitchFamily="2" charset="0"/>
            </a:endParaRPr>
          </a:p>
          <a:p>
            <a:r>
              <a:rPr lang="en-US" sz="1600" b="1" dirty="0">
                <a:latin typeface="+mj-lt"/>
                <a:cs typeface="MV Boli" panose="02000500030200090000" pitchFamily="2" charset="0"/>
              </a:rPr>
              <a:t>Purchase your tickets NOW!!!    The deadline to purchase your tickets is October 15, 2016.   </a:t>
            </a:r>
          </a:p>
          <a:p>
            <a:r>
              <a:rPr lang="en-US" sz="1600" b="1" dirty="0">
                <a:latin typeface="+mj-lt"/>
                <a:cs typeface="MV Boli" panose="02000500030200090000" pitchFamily="2" charset="0"/>
              </a:rPr>
              <a:t>E-mail us at </a:t>
            </a:r>
            <a:r>
              <a:rPr lang="en-US" sz="1600" b="1" dirty="0">
                <a:latin typeface="+mj-lt"/>
                <a:cs typeface="MV Boli" panose="02000500030200090000" pitchFamily="2" charset="0"/>
                <a:hlinkClick r:id="rId3"/>
              </a:rPr>
              <a:t>info@paws4passengers.org</a:t>
            </a:r>
            <a:r>
              <a:rPr lang="en-US" sz="1600" b="1" dirty="0">
                <a:latin typeface="+mj-lt"/>
                <a:cs typeface="MV Boli" panose="02000500030200090000" pitchFamily="2" charset="0"/>
              </a:rPr>
              <a:t> or visit our Facebook page (Paws4Passengers).</a:t>
            </a:r>
          </a:p>
          <a:p>
            <a:r>
              <a:rPr lang="en-US" sz="1200" b="1" dirty="0">
                <a:latin typeface="+mj-lt"/>
                <a:cs typeface="MV Boli" panose="02000500030200090000" pitchFamily="2" charset="0"/>
              </a:rPr>
              <a:t>Vegetarian Plate available upon request.</a:t>
            </a:r>
          </a:p>
          <a:p>
            <a:r>
              <a:rPr lang="en-US" sz="1200" b="1" dirty="0">
                <a:latin typeface="+mj-lt"/>
                <a:cs typeface="MV Boli" panose="02000500030200090000" pitchFamily="2" charset="0"/>
              </a:rPr>
              <a:t>Yes, there will be “PET ME” dogs for you to enjoy before dinner!   If you are allergic, or have a fear of dogs, please let us know and we’ll keep our distance.</a:t>
            </a:r>
          </a:p>
          <a:p>
            <a:endParaRPr lang="en-US" sz="2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2563" y="303112"/>
            <a:ext cx="1270000" cy="9969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93404" y="4782355"/>
            <a:ext cx="702541" cy="317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559" y="1465688"/>
            <a:ext cx="2194088" cy="146272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341" y="4409571"/>
            <a:ext cx="1662604" cy="219627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2563" y="4510537"/>
            <a:ext cx="1483052" cy="212824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3037" y="1501283"/>
            <a:ext cx="2187076" cy="1391535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9788" y="3803054"/>
            <a:ext cx="673418" cy="68649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 rot="20529613">
            <a:off x="449549" y="1671581"/>
            <a:ext cx="171269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u="sng" dirty="0">
                <a:solidFill>
                  <a:srgbClr val="FF0000"/>
                </a:solidFill>
                <a:latin typeface="+mj-lt"/>
              </a:rPr>
              <a:t>GET YOUR TICKETS NOW!</a:t>
            </a:r>
          </a:p>
          <a:p>
            <a:r>
              <a:rPr lang="en-US" sz="1000" b="1" dirty="0">
                <a:solidFill>
                  <a:srgbClr val="FF0000"/>
                </a:solidFill>
                <a:latin typeface="+mj-lt"/>
              </a:rPr>
              <a:t>We will be selling them at both locations of Scraps Dog Company on 10-1-16 from 11AM-4PM!  (7675 S. Virginia St., #A and 1654 Robb Dr., #K1).  See you there!</a:t>
            </a:r>
          </a:p>
        </p:txBody>
      </p:sp>
    </p:spTree>
    <p:extLst>
      <p:ext uri="{BB962C8B-B14F-4D97-AF65-F5344CB8AC3E}">
        <p14:creationId xmlns:p14="http://schemas.microsoft.com/office/powerpoint/2010/main" val="154236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225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Paws 4 Passengers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Deborah Wilson</dc:creator>
  <cp:lastModifiedBy>Deborah Wilson</cp:lastModifiedBy>
  <cp:revision>25</cp:revision>
  <cp:lastPrinted>2016-08-23T15:39:44Z</cp:lastPrinted>
  <dcterms:created xsi:type="dcterms:W3CDTF">2016-08-22T03:45:04Z</dcterms:created>
  <dcterms:modified xsi:type="dcterms:W3CDTF">2016-09-12T23:23:20Z</dcterms:modified>
</cp:coreProperties>
</file>